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9" r:id="rId4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ADB0-1F72-4A96-B68A-CD8A747BAD69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7A5E-D754-4DCA-AD98-C00C664941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702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ADB0-1F72-4A96-B68A-CD8A747BAD69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7A5E-D754-4DCA-AD98-C00C664941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7155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ADB0-1F72-4A96-B68A-CD8A747BAD69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7A5E-D754-4DCA-AD98-C00C664941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6363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ADB0-1F72-4A96-B68A-CD8A747BAD69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7A5E-D754-4DCA-AD98-C00C664941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4611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ADB0-1F72-4A96-B68A-CD8A747BAD69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7A5E-D754-4DCA-AD98-C00C664941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478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ADB0-1F72-4A96-B68A-CD8A747BAD69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7A5E-D754-4DCA-AD98-C00C664941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8664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ADB0-1F72-4A96-B68A-CD8A747BAD69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7A5E-D754-4DCA-AD98-C00C664941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7315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ADB0-1F72-4A96-B68A-CD8A747BAD69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7A5E-D754-4DCA-AD98-C00C664941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366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ADB0-1F72-4A96-B68A-CD8A747BAD69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7A5E-D754-4DCA-AD98-C00C664941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5272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ADB0-1F72-4A96-B68A-CD8A747BAD69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7A5E-D754-4DCA-AD98-C00C664941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2135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ADB0-1F72-4A96-B68A-CD8A747BAD69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7A5E-D754-4DCA-AD98-C00C664941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4551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EADB0-1F72-4A96-B68A-CD8A747BAD69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A7A5E-D754-4DCA-AD98-C00C664941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9971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299" y="1484784"/>
            <a:ext cx="9099401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-1" y="5643578"/>
            <a:ext cx="9144001" cy="1214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 smtClean="0">
                <a:solidFill>
                  <a:schemeClr val="bg1">
                    <a:lumMod val="65000"/>
                  </a:schemeClr>
                </a:solidFill>
              </a:rPr>
              <a:t>Triatlón M.D. El Camino</a:t>
            </a:r>
            <a:endParaRPr lang="es-ES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2" descr="C:\Users\Amancio\Desktop\Triatlón\Federación 2012\Marketing 2012\Banner Cy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effectLst/>
        </p:spPr>
      </p:pic>
      <p:cxnSp>
        <p:nvCxnSpPr>
          <p:cNvPr id="12" name="11 Conector recto"/>
          <p:cNvCxnSpPr/>
          <p:nvPr/>
        </p:nvCxnSpPr>
        <p:spPr>
          <a:xfrm>
            <a:off x="0" y="1484784"/>
            <a:ext cx="29158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6084168" y="1484784"/>
            <a:ext cx="305983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22299" y="1614915"/>
            <a:ext cx="2821509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solidFill>
                  <a:srgbClr val="FF0000"/>
                </a:solidFill>
              </a:rPr>
              <a:t>Natación 1 vuelta </a:t>
            </a:r>
            <a:r>
              <a:rPr lang="es-ES" b="1" dirty="0">
                <a:solidFill>
                  <a:srgbClr val="FF0000"/>
                </a:solidFill>
              </a:rPr>
              <a:t>= </a:t>
            </a:r>
            <a:r>
              <a:rPr lang="es-ES" b="1" dirty="0" smtClean="0">
                <a:solidFill>
                  <a:srgbClr val="FF0000"/>
                </a:solidFill>
              </a:rPr>
              <a:t>1.9</a:t>
            </a:r>
            <a:r>
              <a:rPr lang="es-ES" b="1" dirty="0" smtClean="0">
                <a:solidFill>
                  <a:srgbClr val="FF0000"/>
                </a:solidFill>
              </a:rPr>
              <a:t>00m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11560" y="764704"/>
            <a:ext cx="7772400" cy="144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NATACIÓN</a:t>
            </a:r>
            <a:endParaRPr kumimoji="0" lang="es-ES" sz="44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-1" y="5643578"/>
            <a:ext cx="9144001" cy="1214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 smtClean="0">
                <a:solidFill>
                  <a:schemeClr val="bg1">
                    <a:lumMod val="65000"/>
                  </a:schemeClr>
                </a:solidFill>
              </a:rPr>
              <a:t>Triatlón M.D. El Camino</a:t>
            </a:r>
            <a:endParaRPr lang="es-ES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2" descr="C:\Users\Amancio\Desktop\Triatlón\Federación 2012\Marketing 2012\Banner Cy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effectLst/>
        </p:spPr>
      </p:pic>
      <p:cxnSp>
        <p:nvCxnSpPr>
          <p:cNvPr id="12" name="11 Conector recto"/>
          <p:cNvCxnSpPr/>
          <p:nvPr/>
        </p:nvCxnSpPr>
        <p:spPr>
          <a:xfrm>
            <a:off x="0" y="1484784"/>
            <a:ext cx="16916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7092280" y="1484784"/>
            <a:ext cx="20517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0" y="1484784"/>
            <a:ext cx="2677493" cy="38269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solidFill>
                  <a:srgbClr val="FFFF00"/>
                </a:solidFill>
              </a:rPr>
              <a:t>Ciclismo  1 vuelta = 85 km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11560" y="764704"/>
            <a:ext cx="7772400" cy="144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CICLISMO</a:t>
            </a:r>
            <a:endParaRPr kumimoji="0" lang="es-ES" sz="44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13 Forma libre"/>
          <p:cNvSpPr/>
          <p:nvPr/>
        </p:nvSpPr>
        <p:spPr>
          <a:xfrm>
            <a:off x="6955436" y="3102964"/>
            <a:ext cx="299803" cy="149902"/>
          </a:xfrm>
          <a:custGeom>
            <a:avLst/>
            <a:gdLst>
              <a:gd name="connsiteX0" fmla="*/ 299803 w 299803"/>
              <a:gd name="connsiteY0" fmla="*/ 149902 h 149902"/>
              <a:gd name="connsiteX1" fmla="*/ 224853 w 299803"/>
              <a:gd name="connsiteY1" fmla="*/ 44970 h 149902"/>
              <a:gd name="connsiteX2" fmla="*/ 0 w 299803"/>
              <a:gd name="connsiteY2" fmla="*/ 0 h 14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803" h="149902">
                <a:moveTo>
                  <a:pt x="299803" y="149902"/>
                </a:moveTo>
                <a:cubicBezTo>
                  <a:pt x="287311" y="109928"/>
                  <a:pt x="274820" y="69954"/>
                  <a:pt x="224853" y="44970"/>
                </a:cubicBezTo>
                <a:cubicBezTo>
                  <a:pt x="174886" y="19986"/>
                  <a:pt x="87443" y="9993"/>
                  <a:pt x="0" y="0"/>
                </a:cubicBezTo>
              </a:path>
            </a:pathLst>
          </a:cu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-1" y="5643578"/>
            <a:ext cx="9144001" cy="1214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 smtClean="0">
                <a:solidFill>
                  <a:schemeClr val="bg1">
                    <a:lumMod val="65000"/>
                  </a:schemeClr>
                </a:solidFill>
              </a:rPr>
              <a:t>Triatlón M.D. El Camino</a:t>
            </a:r>
            <a:endParaRPr lang="es-ES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2" descr="C:\Users\Amancio\Desktop\Triatlón\Federación 2012\Marketing 2012\Banner Cy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effectLst/>
        </p:spPr>
      </p:pic>
      <p:cxnSp>
        <p:nvCxnSpPr>
          <p:cNvPr id="12" name="11 Conector recto"/>
          <p:cNvCxnSpPr/>
          <p:nvPr/>
        </p:nvCxnSpPr>
        <p:spPr>
          <a:xfrm>
            <a:off x="0" y="1484784"/>
            <a:ext cx="16916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6156176" y="1619508"/>
            <a:ext cx="2987824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solidFill>
                  <a:srgbClr val="FF0000"/>
                </a:solidFill>
              </a:rPr>
              <a:t>Carrera </a:t>
            </a:r>
            <a:r>
              <a:rPr lang="es-ES" b="1" dirty="0">
                <a:solidFill>
                  <a:srgbClr val="FF0000"/>
                </a:solidFill>
              </a:rPr>
              <a:t>6</a:t>
            </a:r>
            <a:r>
              <a:rPr lang="es-ES" b="1" dirty="0" smtClean="0">
                <a:solidFill>
                  <a:srgbClr val="FF0000"/>
                </a:solidFill>
              </a:rPr>
              <a:t> vueltas </a:t>
            </a:r>
            <a:r>
              <a:rPr lang="es-ES" b="1" dirty="0">
                <a:solidFill>
                  <a:srgbClr val="FF0000"/>
                </a:solidFill>
              </a:rPr>
              <a:t>= </a:t>
            </a:r>
            <a:r>
              <a:rPr lang="es-ES" b="1" dirty="0" smtClean="0">
                <a:solidFill>
                  <a:srgbClr val="FF0000"/>
                </a:solidFill>
              </a:rPr>
              <a:t>18,300 km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11560" y="764704"/>
            <a:ext cx="7772400" cy="144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CARRERA </a:t>
            </a:r>
            <a:r>
              <a:rPr lang="es-ES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 PIE</a:t>
            </a:r>
            <a:endParaRPr kumimoji="0" lang="es-ES" sz="44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14 Arco de bloque"/>
          <p:cNvSpPr/>
          <p:nvPr/>
        </p:nvSpPr>
        <p:spPr>
          <a:xfrm rot="5956083">
            <a:off x="1414292" y="4967248"/>
            <a:ext cx="252730" cy="236399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7092280" y="1484784"/>
            <a:ext cx="20517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20173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37</Words>
  <Application>Microsoft Office PowerPoint</Application>
  <PresentationFormat>Presentación en pantalla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Diapositiva 1</vt:lpstr>
      <vt:lpstr>Diapositiva 2</vt:lpstr>
      <vt:lpstr>Diapositiva 3</vt:lpstr>
    </vt:vector>
  </TitlesOfParts>
  <Company>FKL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NTN</dc:creator>
  <cp:lastModifiedBy>www.intercambiosvirtuales.org</cp:lastModifiedBy>
  <cp:revision>51</cp:revision>
  <dcterms:created xsi:type="dcterms:W3CDTF">2011-01-14T14:55:21Z</dcterms:created>
  <dcterms:modified xsi:type="dcterms:W3CDTF">2018-05-29T19:39:51Z</dcterms:modified>
</cp:coreProperties>
</file>