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77" r:id="rId4"/>
    <p:sldId id="282" r:id="rId5"/>
    <p:sldId id="279" r:id="rId6"/>
    <p:sldId id="283" r:id="rId7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702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7155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6363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ca-ES"/>
              <a:t>25/05/12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6C8747D3-D412-4BBE-A78A-7A427A3510B7}" type="slidenum">
              <a:rPr lang="ca-ES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46647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4611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478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664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7315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366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5272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2135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ADB0-1F72-4A96-B68A-CD8A747BAD69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551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EADB0-1F72-4A96-B68A-CD8A747BAD69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A7A5E-D754-4DCA-AD98-C00C664941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971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7501966-9C84-4B10-B8ED-70A017FF68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98" y="1484784"/>
            <a:ext cx="9143999" cy="5373216"/>
          </a:xfrm>
          <a:prstGeom prst="rect">
            <a:avLst/>
          </a:prstGeom>
        </p:spPr>
      </p:pic>
      <p:sp>
        <p:nvSpPr>
          <p:cNvPr id="14" name="1 Elipse">
            <a:extLst>
              <a:ext uri="{FF2B5EF4-FFF2-40B4-BE49-F238E27FC236}">
                <a16:creationId xmlns:a16="http://schemas.microsoft.com/office/drawing/2014/main" xmlns="" id="{81EE36D4-D35C-400C-A9B8-C7AE0D51333C}"/>
              </a:ext>
            </a:extLst>
          </p:cNvPr>
          <p:cNvSpPr/>
          <p:nvPr/>
        </p:nvSpPr>
        <p:spPr>
          <a:xfrm>
            <a:off x="5724128" y="198884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8 Elipse">
            <a:extLst>
              <a:ext uri="{FF2B5EF4-FFF2-40B4-BE49-F238E27FC236}">
                <a16:creationId xmlns:a16="http://schemas.microsoft.com/office/drawing/2014/main" xmlns="" id="{A0717BA2-93DC-4F3D-BE35-B0F6DB2291D6}"/>
              </a:ext>
            </a:extLst>
          </p:cNvPr>
          <p:cNvSpPr/>
          <p:nvPr/>
        </p:nvSpPr>
        <p:spPr>
          <a:xfrm>
            <a:off x="4139952" y="512120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9 Conector recto de flecha">
            <a:extLst>
              <a:ext uri="{FF2B5EF4-FFF2-40B4-BE49-F238E27FC236}">
                <a16:creationId xmlns:a16="http://schemas.microsoft.com/office/drawing/2014/main" xmlns="" id="{4809B922-030B-4C9B-8846-C10ACA27A157}"/>
              </a:ext>
            </a:extLst>
          </p:cNvPr>
          <p:cNvCxnSpPr>
            <a:cxnSpLocks/>
          </p:cNvCxnSpPr>
          <p:nvPr/>
        </p:nvCxnSpPr>
        <p:spPr>
          <a:xfrm flipH="1">
            <a:off x="3347864" y="5373216"/>
            <a:ext cx="864096" cy="7200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8 Elipse">
            <a:extLst>
              <a:ext uri="{FF2B5EF4-FFF2-40B4-BE49-F238E27FC236}">
                <a16:creationId xmlns:a16="http://schemas.microsoft.com/office/drawing/2014/main" xmlns="" id="{042FE5DD-02A1-429E-A2C4-8491BF273369}"/>
              </a:ext>
            </a:extLst>
          </p:cNvPr>
          <p:cNvSpPr/>
          <p:nvPr/>
        </p:nvSpPr>
        <p:spPr>
          <a:xfrm>
            <a:off x="4499992" y="4977192"/>
            <a:ext cx="180000" cy="180000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8 Elipse">
            <a:extLst>
              <a:ext uri="{FF2B5EF4-FFF2-40B4-BE49-F238E27FC236}">
                <a16:creationId xmlns:a16="http://schemas.microsoft.com/office/drawing/2014/main" xmlns="" id="{990D4E1A-B0A8-421C-A886-067BDDC10345}"/>
              </a:ext>
            </a:extLst>
          </p:cNvPr>
          <p:cNvSpPr/>
          <p:nvPr/>
        </p:nvSpPr>
        <p:spPr>
          <a:xfrm>
            <a:off x="3059832" y="522920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9 Conector recto de flecha">
            <a:extLst>
              <a:ext uri="{FF2B5EF4-FFF2-40B4-BE49-F238E27FC236}">
                <a16:creationId xmlns:a16="http://schemas.microsoft.com/office/drawing/2014/main" xmlns="" id="{4809B922-030B-4C9B-8846-C10ACA27A157}"/>
              </a:ext>
            </a:extLst>
          </p:cNvPr>
          <p:cNvCxnSpPr>
            <a:cxnSpLocks/>
          </p:cNvCxnSpPr>
          <p:nvPr/>
        </p:nvCxnSpPr>
        <p:spPr>
          <a:xfrm flipV="1">
            <a:off x="3995936" y="3284984"/>
            <a:ext cx="720080" cy="7200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9 Conector recto de flecha">
            <a:extLst>
              <a:ext uri="{FF2B5EF4-FFF2-40B4-BE49-F238E27FC236}">
                <a16:creationId xmlns:a16="http://schemas.microsoft.com/office/drawing/2014/main" xmlns="" id="{4809B922-030B-4C9B-8846-C10ACA27A157}"/>
              </a:ext>
            </a:extLst>
          </p:cNvPr>
          <p:cNvCxnSpPr>
            <a:cxnSpLocks/>
          </p:cNvCxnSpPr>
          <p:nvPr/>
        </p:nvCxnSpPr>
        <p:spPr>
          <a:xfrm flipH="1">
            <a:off x="4932040" y="3068960"/>
            <a:ext cx="504056" cy="10801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347864" y="5445224"/>
            <a:ext cx="83869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120 m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 rot="18604330">
            <a:off x="3548401" y="3615552"/>
            <a:ext cx="83869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420 m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 rot="18086087">
            <a:off x="4499992" y="3717032"/>
            <a:ext cx="83869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360 m</a:t>
            </a:r>
            <a:endParaRPr lang="es-ES" b="1" dirty="0"/>
          </a:p>
        </p:txBody>
      </p:sp>
      <p:pic>
        <p:nvPicPr>
          <p:cNvPr id="19" name="Picture 2" descr="C:\Users\Amancio\Desktop\Triatlón\Federación 2012\Marketing 2012\Banner Cy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effectLst/>
        </p:spPr>
      </p:pic>
      <p:cxnSp>
        <p:nvCxnSpPr>
          <p:cNvPr id="21" name="20 Conector recto"/>
          <p:cNvCxnSpPr/>
          <p:nvPr/>
        </p:nvCxnSpPr>
        <p:spPr>
          <a:xfrm>
            <a:off x="0" y="1484784"/>
            <a:ext cx="2915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6084168" y="1484784"/>
            <a:ext cx="30598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1 Título"/>
          <p:cNvSpPr txBox="1">
            <a:spLocks/>
          </p:cNvSpPr>
          <p:nvPr/>
        </p:nvSpPr>
        <p:spPr>
          <a:xfrm>
            <a:off x="611560" y="764704"/>
            <a:ext cx="7772400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NATACIÓN</a:t>
            </a:r>
            <a:endParaRPr kumimoji="0" lang="es-ES" sz="4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2299" y="1547500"/>
            <a:ext cx="2821509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FF0000"/>
                </a:solidFill>
              </a:rPr>
              <a:t>2 vueltas x 950 m </a:t>
            </a:r>
            <a:r>
              <a:rPr lang="es-ES" b="1" dirty="0">
                <a:solidFill>
                  <a:srgbClr val="FF0000"/>
                </a:solidFill>
              </a:rPr>
              <a:t>= </a:t>
            </a:r>
            <a:r>
              <a:rPr lang="es-ES" b="1" dirty="0" smtClean="0">
                <a:solidFill>
                  <a:srgbClr val="FF0000"/>
                </a:solidFill>
              </a:rPr>
              <a:t>1.900m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36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7501966-9C84-4B10-B8ED-70A017FF68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98" y="1484784"/>
            <a:ext cx="9143999" cy="5373216"/>
          </a:xfrm>
          <a:prstGeom prst="rect">
            <a:avLst/>
          </a:prstGeom>
        </p:spPr>
      </p:pic>
      <p:sp>
        <p:nvSpPr>
          <p:cNvPr id="14" name="1 Elipse">
            <a:extLst>
              <a:ext uri="{FF2B5EF4-FFF2-40B4-BE49-F238E27FC236}">
                <a16:creationId xmlns:a16="http://schemas.microsoft.com/office/drawing/2014/main" xmlns="" id="{81EE36D4-D35C-400C-A9B8-C7AE0D51333C}"/>
              </a:ext>
            </a:extLst>
          </p:cNvPr>
          <p:cNvSpPr/>
          <p:nvPr/>
        </p:nvSpPr>
        <p:spPr>
          <a:xfrm>
            <a:off x="1187624" y="515719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9 Conector recto de flecha">
            <a:extLst>
              <a:ext uri="{FF2B5EF4-FFF2-40B4-BE49-F238E27FC236}">
                <a16:creationId xmlns:a16="http://schemas.microsoft.com/office/drawing/2014/main" xmlns="" id="{4809B922-030B-4C9B-8846-C10ACA27A157}"/>
              </a:ext>
            </a:extLst>
          </p:cNvPr>
          <p:cNvCxnSpPr>
            <a:cxnSpLocks/>
          </p:cNvCxnSpPr>
          <p:nvPr/>
        </p:nvCxnSpPr>
        <p:spPr>
          <a:xfrm flipV="1">
            <a:off x="1619672" y="5661248"/>
            <a:ext cx="1368152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Amancio\Desktop\Triatlón\Federación 2012\Marketing 2012\Banner Cy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effectLst/>
        </p:spPr>
      </p:pic>
      <p:cxnSp>
        <p:nvCxnSpPr>
          <p:cNvPr id="21" name="20 Conector recto"/>
          <p:cNvCxnSpPr/>
          <p:nvPr/>
        </p:nvCxnSpPr>
        <p:spPr>
          <a:xfrm>
            <a:off x="0" y="1484784"/>
            <a:ext cx="24117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6516216" y="1484784"/>
            <a:ext cx="26277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1 Título"/>
          <p:cNvSpPr txBox="1">
            <a:spLocks/>
          </p:cNvSpPr>
          <p:nvPr/>
        </p:nvSpPr>
        <p:spPr>
          <a:xfrm>
            <a:off x="611560" y="764704"/>
            <a:ext cx="7772400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TRANSICIÓN 1</a:t>
            </a:r>
            <a:endParaRPr kumimoji="0" lang="es-ES" sz="4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31 Forma libre"/>
          <p:cNvSpPr/>
          <p:nvPr/>
        </p:nvSpPr>
        <p:spPr>
          <a:xfrm>
            <a:off x="2968052" y="5201587"/>
            <a:ext cx="644578" cy="464695"/>
          </a:xfrm>
          <a:custGeom>
            <a:avLst/>
            <a:gdLst>
              <a:gd name="connsiteX0" fmla="*/ 0 w 644578"/>
              <a:gd name="connsiteY0" fmla="*/ 464695 h 464695"/>
              <a:gd name="connsiteX1" fmla="*/ 344774 w 644578"/>
              <a:gd name="connsiteY1" fmla="*/ 374754 h 464695"/>
              <a:gd name="connsiteX2" fmla="*/ 524656 w 644578"/>
              <a:gd name="connsiteY2" fmla="*/ 254833 h 464695"/>
              <a:gd name="connsiteX3" fmla="*/ 644578 w 644578"/>
              <a:gd name="connsiteY3" fmla="*/ 0 h 4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578" h="464695">
                <a:moveTo>
                  <a:pt x="0" y="464695"/>
                </a:moveTo>
                <a:cubicBezTo>
                  <a:pt x="128665" y="437213"/>
                  <a:pt x="257331" y="409731"/>
                  <a:pt x="344774" y="374754"/>
                </a:cubicBezTo>
                <a:cubicBezTo>
                  <a:pt x="432217" y="339777"/>
                  <a:pt x="474689" y="317292"/>
                  <a:pt x="524656" y="254833"/>
                </a:cubicBezTo>
                <a:cubicBezTo>
                  <a:pt x="574623" y="192374"/>
                  <a:pt x="609600" y="96187"/>
                  <a:pt x="644578" y="0"/>
                </a:cubicBezTo>
              </a:path>
            </a:pathLst>
          </a:custGeom>
          <a:ln w="38100">
            <a:solidFill>
              <a:srgbClr val="FFFF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4586990" y="2540833"/>
            <a:ext cx="2023672" cy="552137"/>
          </a:xfrm>
          <a:custGeom>
            <a:avLst/>
            <a:gdLst>
              <a:gd name="connsiteX0" fmla="*/ 0 w 2023672"/>
              <a:gd name="connsiteY0" fmla="*/ 277318 h 552137"/>
              <a:gd name="connsiteX1" fmla="*/ 149902 w 2023672"/>
              <a:gd name="connsiteY1" fmla="*/ 82446 h 552137"/>
              <a:gd name="connsiteX2" fmla="*/ 464695 w 2023672"/>
              <a:gd name="connsiteY2" fmla="*/ 37475 h 552137"/>
              <a:gd name="connsiteX3" fmla="*/ 959371 w 2023672"/>
              <a:gd name="connsiteY3" fmla="*/ 307298 h 552137"/>
              <a:gd name="connsiteX4" fmla="*/ 1633928 w 2023672"/>
              <a:gd name="connsiteY4" fmla="*/ 517160 h 552137"/>
              <a:gd name="connsiteX5" fmla="*/ 2023672 w 2023672"/>
              <a:gd name="connsiteY5" fmla="*/ 517160 h 55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3672" h="552137">
                <a:moveTo>
                  <a:pt x="0" y="277318"/>
                </a:moveTo>
                <a:cubicBezTo>
                  <a:pt x="36226" y="199869"/>
                  <a:pt x="72453" y="122420"/>
                  <a:pt x="149902" y="82446"/>
                </a:cubicBezTo>
                <a:cubicBezTo>
                  <a:pt x="227351" y="42472"/>
                  <a:pt x="329784" y="0"/>
                  <a:pt x="464695" y="37475"/>
                </a:cubicBezTo>
                <a:cubicBezTo>
                  <a:pt x="599606" y="74950"/>
                  <a:pt x="764499" y="227351"/>
                  <a:pt x="959371" y="307298"/>
                </a:cubicBezTo>
                <a:cubicBezTo>
                  <a:pt x="1154243" y="387245"/>
                  <a:pt x="1456545" y="482183"/>
                  <a:pt x="1633928" y="517160"/>
                </a:cubicBezTo>
                <a:cubicBezTo>
                  <a:pt x="1811312" y="552137"/>
                  <a:pt x="2023672" y="517160"/>
                  <a:pt x="2023672" y="517160"/>
                </a:cubicBezTo>
              </a:path>
            </a:pathLst>
          </a:custGeom>
          <a:ln w="38100">
            <a:solidFill>
              <a:srgbClr val="FFFF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Forma libre"/>
          <p:cNvSpPr/>
          <p:nvPr/>
        </p:nvSpPr>
        <p:spPr>
          <a:xfrm>
            <a:off x="6610662" y="2908092"/>
            <a:ext cx="2428407" cy="227351"/>
          </a:xfrm>
          <a:custGeom>
            <a:avLst/>
            <a:gdLst>
              <a:gd name="connsiteX0" fmla="*/ 0 w 2428407"/>
              <a:gd name="connsiteY0" fmla="*/ 209862 h 227351"/>
              <a:gd name="connsiteX1" fmla="*/ 764499 w 2428407"/>
              <a:gd name="connsiteY1" fmla="*/ 209862 h 227351"/>
              <a:gd name="connsiteX2" fmla="*/ 2023672 w 2428407"/>
              <a:gd name="connsiteY2" fmla="*/ 104931 h 227351"/>
              <a:gd name="connsiteX3" fmla="*/ 2428407 w 2428407"/>
              <a:gd name="connsiteY3" fmla="*/ 0 h 22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407" h="227351">
                <a:moveTo>
                  <a:pt x="0" y="209862"/>
                </a:moveTo>
                <a:cubicBezTo>
                  <a:pt x="213610" y="218606"/>
                  <a:pt x="427220" y="227351"/>
                  <a:pt x="764499" y="209862"/>
                </a:cubicBezTo>
                <a:cubicBezTo>
                  <a:pt x="1101778" y="192373"/>
                  <a:pt x="1746354" y="139908"/>
                  <a:pt x="2023672" y="104931"/>
                </a:cubicBezTo>
                <a:cubicBezTo>
                  <a:pt x="2300990" y="69954"/>
                  <a:pt x="2364698" y="34977"/>
                  <a:pt x="2428407" y="0"/>
                </a:cubicBezTo>
              </a:path>
            </a:pathLst>
          </a:cu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6" name="35 Conector recto"/>
          <p:cNvCxnSpPr/>
          <p:nvPr/>
        </p:nvCxnSpPr>
        <p:spPr>
          <a:xfrm>
            <a:off x="6660232" y="2924944"/>
            <a:ext cx="0" cy="28803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 rot="1394380">
            <a:off x="3851920" y="2780928"/>
            <a:ext cx="432048" cy="2448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6736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985" t="9350" b="5413"/>
          <a:stretch>
            <a:fillRect/>
          </a:stretch>
        </p:blipFill>
        <p:spPr bwMode="auto">
          <a:xfrm>
            <a:off x="0" y="1505439"/>
            <a:ext cx="9160626" cy="535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-1" y="5643578"/>
            <a:ext cx="9144001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smtClean="0">
                <a:solidFill>
                  <a:schemeClr val="bg1">
                    <a:lumMod val="65000"/>
                  </a:schemeClr>
                </a:solidFill>
              </a:rPr>
              <a:t>Triatlón M.D. El Camino</a:t>
            </a:r>
            <a:endParaRPr lang="es-ES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2" descr="C:\Users\Amancio\Desktop\Triatlón\Federación 2012\Marketing 2012\Banner Cy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effectLst/>
        </p:spPr>
      </p:pic>
      <p:cxnSp>
        <p:nvCxnSpPr>
          <p:cNvPr id="12" name="11 Conector recto"/>
          <p:cNvCxnSpPr/>
          <p:nvPr/>
        </p:nvCxnSpPr>
        <p:spPr>
          <a:xfrm>
            <a:off x="0" y="1484784"/>
            <a:ext cx="16916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7092280" y="1484784"/>
            <a:ext cx="20517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0" y="1484784"/>
            <a:ext cx="2677493" cy="3826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FFFF00"/>
                </a:solidFill>
              </a:rPr>
              <a:t>Ciclismo  1 vuelta = </a:t>
            </a:r>
            <a:r>
              <a:rPr lang="es-ES" b="1" dirty="0" smtClean="0">
                <a:solidFill>
                  <a:srgbClr val="FFFF00"/>
                </a:solidFill>
              </a:rPr>
              <a:t>83 </a:t>
            </a:r>
            <a:r>
              <a:rPr lang="es-ES" b="1" dirty="0" smtClean="0">
                <a:solidFill>
                  <a:srgbClr val="FFFF00"/>
                </a:solidFill>
              </a:rPr>
              <a:t>km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11560" y="764704"/>
            <a:ext cx="7772400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CICLISMO</a:t>
            </a:r>
            <a:endParaRPr kumimoji="0" lang="es-ES" sz="4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6955436" y="3102964"/>
            <a:ext cx="299803" cy="149902"/>
          </a:xfrm>
          <a:custGeom>
            <a:avLst/>
            <a:gdLst>
              <a:gd name="connsiteX0" fmla="*/ 299803 w 299803"/>
              <a:gd name="connsiteY0" fmla="*/ 149902 h 149902"/>
              <a:gd name="connsiteX1" fmla="*/ 224853 w 299803"/>
              <a:gd name="connsiteY1" fmla="*/ 44970 h 149902"/>
              <a:gd name="connsiteX2" fmla="*/ 0 w 299803"/>
              <a:gd name="connsiteY2" fmla="*/ 0 h 14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803" h="149902">
                <a:moveTo>
                  <a:pt x="299803" y="149902"/>
                </a:moveTo>
                <a:cubicBezTo>
                  <a:pt x="287311" y="109928"/>
                  <a:pt x="274820" y="69954"/>
                  <a:pt x="224853" y="44970"/>
                </a:cubicBezTo>
                <a:cubicBezTo>
                  <a:pt x="174886" y="19986"/>
                  <a:pt x="87443" y="9993"/>
                  <a:pt x="0" y="0"/>
                </a:cubicBezTo>
              </a:path>
            </a:pathLst>
          </a:cu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7501966-9C84-4B10-B8ED-70A017FF68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98" y="1484784"/>
            <a:ext cx="9143999" cy="5373216"/>
          </a:xfrm>
          <a:prstGeom prst="rect">
            <a:avLst/>
          </a:prstGeom>
        </p:spPr>
      </p:pic>
      <p:pic>
        <p:nvPicPr>
          <p:cNvPr id="19" name="Picture 2" descr="C:\Users\Amancio\Desktop\Triatlón\Federación 2012\Marketing 2012\Banner Cy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effectLst/>
        </p:spPr>
      </p:pic>
      <p:cxnSp>
        <p:nvCxnSpPr>
          <p:cNvPr id="21" name="20 Conector recto"/>
          <p:cNvCxnSpPr/>
          <p:nvPr/>
        </p:nvCxnSpPr>
        <p:spPr>
          <a:xfrm>
            <a:off x="0" y="1484784"/>
            <a:ext cx="24117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6516216" y="1484784"/>
            <a:ext cx="26277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1 Título"/>
          <p:cNvSpPr txBox="1">
            <a:spLocks/>
          </p:cNvSpPr>
          <p:nvPr/>
        </p:nvSpPr>
        <p:spPr>
          <a:xfrm>
            <a:off x="611560" y="764704"/>
            <a:ext cx="7772400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TRANSICIÓN 2</a:t>
            </a:r>
            <a:endParaRPr kumimoji="0" lang="es-ES" sz="4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6" name="35 Conector recto"/>
          <p:cNvCxnSpPr/>
          <p:nvPr/>
        </p:nvCxnSpPr>
        <p:spPr>
          <a:xfrm flipH="1">
            <a:off x="3347864" y="3212976"/>
            <a:ext cx="144016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 rot="7222612">
            <a:off x="4438064" y="2791466"/>
            <a:ext cx="209833" cy="2448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orma libre"/>
          <p:cNvSpPr/>
          <p:nvPr/>
        </p:nvSpPr>
        <p:spPr>
          <a:xfrm>
            <a:off x="2788170" y="1738859"/>
            <a:ext cx="614597" cy="1558977"/>
          </a:xfrm>
          <a:custGeom>
            <a:avLst/>
            <a:gdLst>
              <a:gd name="connsiteX0" fmla="*/ 0 w 614597"/>
              <a:gd name="connsiteY0" fmla="*/ 0 h 1558977"/>
              <a:gd name="connsiteX1" fmla="*/ 164892 w 614597"/>
              <a:gd name="connsiteY1" fmla="*/ 359764 h 1558977"/>
              <a:gd name="connsiteX2" fmla="*/ 284814 w 614597"/>
              <a:gd name="connsiteY2" fmla="*/ 749508 h 1558977"/>
              <a:gd name="connsiteX3" fmla="*/ 344774 w 614597"/>
              <a:gd name="connsiteY3" fmla="*/ 1214203 h 1558977"/>
              <a:gd name="connsiteX4" fmla="*/ 464696 w 614597"/>
              <a:gd name="connsiteY4" fmla="*/ 1469036 h 1558977"/>
              <a:gd name="connsiteX5" fmla="*/ 614597 w 614597"/>
              <a:gd name="connsiteY5" fmla="*/ 1558977 h 155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597" h="1558977">
                <a:moveTo>
                  <a:pt x="0" y="0"/>
                </a:moveTo>
                <a:cubicBezTo>
                  <a:pt x="58711" y="117423"/>
                  <a:pt x="117423" y="234846"/>
                  <a:pt x="164892" y="359764"/>
                </a:cubicBezTo>
                <a:cubicBezTo>
                  <a:pt x="212361" y="484682"/>
                  <a:pt x="254834" y="607102"/>
                  <a:pt x="284814" y="749508"/>
                </a:cubicBezTo>
                <a:cubicBezTo>
                  <a:pt x="314794" y="891914"/>
                  <a:pt x="314794" y="1094282"/>
                  <a:pt x="344774" y="1214203"/>
                </a:cubicBezTo>
                <a:cubicBezTo>
                  <a:pt x="374754" y="1334124"/>
                  <a:pt x="419726" y="1411574"/>
                  <a:pt x="464696" y="1469036"/>
                </a:cubicBezTo>
                <a:cubicBezTo>
                  <a:pt x="509666" y="1526498"/>
                  <a:pt x="562131" y="1542737"/>
                  <a:pt x="614597" y="1558977"/>
                </a:cubicBezTo>
              </a:path>
            </a:pathLst>
          </a:cu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orma libre"/>
          <p:cNvSpPr/>
          <p:nvPr/>
        </p:nvSpPr>
        <p:spPr>
          <a:xfrm>
            <a:off x="5576341" y="4661941"/>
            <a:ext cx="344774" cy="1004341"/>
          </a:xfrm>
          <a:custGeom>
            <a:avLst/>
            <a:gdLst>
              <a:gd name="connsiteX0" fmla="*/ 0 w 344774"/>
              <a:gd name="connsiteY0" fmla="*/ 0 h 1004341"/>
              <a:gd name="connsiteX1" fmla="*/ 239843 w 344774"/>
              <a:gd name="connsiteY1" fmla="*/ 104931 h 1004341"/>
              <a:gd name="connsiteX2" fmla="*/ 344774 w 344774"/>
              <a:gd name="connsiteY2" fmla="*/ 314793 h 1004341"/>
              <a:gd name="connsiteX3" fmla="*/ 239843 w 344774"/>
              <a:gd name="connsiteY3" fmla="*/ 644577 h 1004341"/>
              <a:gd name="connsiteX4" fmla="*/ 119921 w 344774"/>
              <a:gd name="connsiteY4" fmla="*/ 1004341 h 100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774" h="1004341">
                <a:moveTo>
                  <a:pt x="0" y="0"/>
                </a:moveTo>
                <a:cubicBezTo>
                  <a:pt x="91190" y="26233"/>
                  <a:pt x="182381" y="52466"/>
                  <a:pt x="239843" y="104931"/>
                </a:cubicBezTo>
                <a:cubicBezTo>
                  <a:pt x="297305" y="157396"/>
                  <a:pt x="344774" y="224852"/>
                  <a:pt x="344774" y="314793"/>
                </a:cubicBezTo>
                <a:cubicBezTo>
                  <a:pt x="344774" y="404734"/>
                  <a:pt x="277319" y="529652"/>
                  <a:pt x="239843" y="644577"/>
                </a:cubicBezTo>
                <a:cubicBezTo>
                  <a:pt x="202368" y="759502"/>
                  <a:pt x="161144" y="881921"/>
                  <a:pt x="119921" y="1004341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6736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-1" y="5643578"/>
            <a:ext cx="9144001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smtClean="0">
                <a:solidFill>
                  <a:schemeClr val="bg1">
                    <a:lumMod val="65000"/>
                  </a:schemeClr>
                </a:solidFill>
              </a:rPr>
              <a:t>Triatlón M.D. El Camino</a:t>
            </a:r>
            <a:endParaRPr lang="es-ES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2" descr="C:\Users\Amancio\Desktop\Triatlón\Federación 2012\Marketing 2012\Banner Cy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effectLst/>
        </p:spPr>
      </p:pic>
      <p:cxnSp>
        <p:nvCxnSpPr>
          <p:cNvPr id="12" name="11 Conector recto"/>
          <p:cNvCxnSpPr/>
          <p:nvPr/>
        </p:nvCxnSpPr>
        <p:spPr>
          <a:xfrm>
            <a:off x="0" y="1484784"/>
            <a:ext cx="16916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7092280" y="1484784"/>
            <a:ext cx="2051720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FF0000"/>
                </a:solidFill>
              </a:rPr>
              <a:t>Carrera </a:t>
            </a:r>
            <a:r>
              <a:rPr lang="es-ES" b="1" dirty="0">
                <a:solidFill>
                  <a:srgbClr val="FF0000"/>
                </a:solidFill>
              </a:rPr>
              <a:t>6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</a:rPr>
              <a:t>vueltas + enlace </a:t>
            </a:r>
            <a:r>
              <a:rPr lang="es-ES" b="1" dirty="0">
                <a:solidFill>
                  <a:srgbClr val="FF0000"/>
                </a:solidFill>
              </a:rPr>
              <a:t>= </a:t>
            </a:r>
            <a:r>
              <a:rPr lang="es-ES" b="1" dirty="0" smtClean="0">
                <a:solidFill>
                  <a:srgbClr val="FF0000"/>
                </a:solidFill>
              </a:rPr>
              <a:t>18,000 </a:t>
            </a:r>
            <a:r>
              <a:rPr lang="es-ES" b="1" dirty="0" smtClean="0">
                <a:solidFill>
                  <a:srgbClr val="FF0000"/>
                </a:solidFill>
              </a:rPr>
              <a:t>km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11560" y="764704"/>
            <a:ext cx="7772400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CARRERA </a:t>
            </a:r>
            <a:r>
              <a:rPr lang="es-ES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 PIE</a:t>
            </a:r>
            <a:endParaRPr kumimoji="0" lang="es-ES" sz="4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14 Arco de bloque"/>
          <p:cNvSpPr/>
          <p:nvPr/>
        </p:nvSpPr>
        <p:spPr>
          <a:xfrm rot="5956083">
            <a:off x="1414292" y="4967248"/>
            <a:ext cx="252730" cy="23639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7092280" y="1484784"/>
            <a:ext cx="20517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017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7501966-9C84-4B10-B8ED-70A017FF68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98" y="1484784"/>
            <a:ext cx="9143999" cy="5373216"/>
          </a:xfrm>
          <a:prstGeom prst="rect">
            <a:avLst/>
          </a:prstGeom>
        </p:spPr>
      </p:pic>
      <p:pic>
        <p:nvPicPr>
          <p:cNvPr id="19" name="Picture 2" descr="C:\Users\Amancio\Desktop\Triatlón\Federación 2012\Marketing 2012\Banner Cy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effectLst/>
        </p:spPr>
      </p:pic>
      <p:cxnSp>
        <p:nvCxnSpPr>
          <p:cNvPr id="21" name="20 Conector recto"/>
          <p:cNvCxnSpPr/>
          <p:nvPr/>
        </p:nvCxnSpPr>
        <p:spPr>
          <a:xfrm>
            <a:off x="0" y="1484784"/>
            <a:ext cx="34918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5292080" y="1484784"/>
            <a:ext cx="38519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1 Título"/>
          <p:cNvSpPr txBox="1">
            <a:spLocks/>
          </p:cNvSpPr>
          <p:nvPr/>
        </p:nvSpPr>
        <p:spPr>
          <a:xfrm>
            <a:off x="611560" y="764704"/>
            <a:ext cx="7772400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META</a:t>
            </a:r>
            <a:endParaRPr kumimoji="0" lang="es-ES" sz="4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 rot="20291544">
            <a:off x="4454597" y="3354622"/>
            <a:ext cx="278539" cy="151216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orma libre"/>
          <p:cNvSpPr/>
          <p:nvPr/>
        </p:nvSpPr>
        <p:spPr>
          <a:xfrm>
            <a:off x="4437089" y="3687580"/>
            <a:ext cx="727022" cy="1354112"/>
          </a:xfrm>
          <a:custGeom>
            <a:avLst/>
            <a:gdLst>
              <a:gd name="connsiteX0" fmla="*/ 689547 w 727022"/>
              <a:gd name="connsiteY0" fmla="*/ 1124263 h 1354112"/>
              <a:gd name="connsiteX1" fmla="*/ 719527 w 727022"/>
              <a:gd name="connsiteY1" fmla="*/ 1229194 h 1354112"/>
              <a:gd name="connsiteX2" fmla="*/ 644577 w 727022"/>
              <a:gd name="connsiteY2" fmla="*/ 1319135 h 1354112"/>
              <a:gd name="connsiteX3" fmla="*/ 539645 w 727022"/>
              <a:gd name="connsiteY3" fmla="*/ 1319135 h 1354112"/>
              <a:gd name="connsiteX4" fmla="*/ 419724 w 727022"/>
              <a:gd name="connsiteY4" fmla="*/ 1109272 h 1354112"/>
              <a:gd name="connsiteX5" fmla="*/ 179881 w 727022"/>
              <a:gd name="connsiteY5" fmla="*/ 479686 h 1354112"/>
              <a:gd name="connsiteX6" fmla="*/ 0 w 727022"/>
              <a:gd name="connsiteY6" fmla="*/ 0 h 135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022" h="1354112">
                <a:moveTo>
                  <a:pt x="689547" y="1124263"/>
                </a:moveTo>
                <a:cubicBezTo>
                  <a:pt x="708284" y="1160489"/>
                  <a:pt x="727022" y="1196715"/>
                  <a:pt x="719527" y="1229194"/>
                </a:cubicBezTo>
                <a:cubicBezTo>
                  <a:pt x="712032" y="1261673"/>
                  <a:pt x="674557" y="1304145"/>
                  <a:pt x="644577" y="1319135"/>
                </a:cubicBezTo>
                <a:cubicBezTo>
                  <a:pt x="614597" y="1334125"/>
                  <a:pt x="577121" y="1354112"/>
                  <a:pt x="539645" y="1319135"/>
                </a:cubicBezTo>
                <a:cubicBezTo>
                  <a:pt x="502169" y="1284158"/>
                  <a:pt x="479685" y="1249180"/>
                  <a:pt x="419724" y="1109272"/>
                </a:cubicBezTo>
                <a:cubicBezTo>
                  <a:pt x="359763" y="969364"/>
                  <a:pt x="249835" y="664565"/>
                  <a:pt x="179881" y="479686"/>
                </a:cubicBezTo>
                <a:cubicBezTo>
                  <a:pt x="109927" y="294807"/>
                  <a:pt x="54963" y="147403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orma libre"/>
          <p:cNvSpPr/>
          <p:nvPr/>
        </p:nvSpPr>
        <p:spPr>
          <a:xfrm>
            <a:off x="3687580" y="2968052"/>
            <a:ext cx="734518" cy="524656"/>
          </a:xfrm>
          <a:custGeom>
            <a:avLst/>
            <a:gdLst>
              <a:gd name="connsiteX0" fmla="*/ 734518 w 734518"/>
              <a:gd name="connsiteY0" fmla="*/ 404735 h 524656"/>
              <a:gd name="connsiteX1" fmla="*/ 599607 w 734518"/>
              <a:gd name="connsiteY1" fmla="*/ 0 h 524656"/>
              <a:gd name="connsiteX2" fmla="*/ 0 w 734518"/>
              <a:gd name="connsiteY2" fmla="*/ 104932 h 524656"/>
              <a:gd name="connsiteX3" fmla="*/ 119922 w 734518"/>
              <a:gd name="connsiteY3" fmla="*/ 344774 h 524656"/>
              <a:gd name="connsiteX4" fmla="*/ 284813 w 734518"/>
              <a:gd name="connsiteY4" fmla="*/ 284814 h 524656"/>
              <a:gd name="connsiteX5" fmla="*/ 494676 w 734518"/>
              <a:gd name="connsiteY5" fmla="*/ 524656 h 524656"/>
              <a:gd name="connsiteX6" fmla="*/ 734518 w 734518"/>
              <a:gd name="connsiteY6" fmla="*/ 404735 h 52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518" h="524656">
                <a:moveTo>
                  <a:pt x="734518" y="404735"/>
                </a:moveTo>
                <a:lnTo>
                  <a:pt x="599607" y="0"/>
                </a:lnTo>
                <a:lnTo>
                  <a:pt x="0" y="104932"/>
                </a:lnTo>
                <a:lnTo>
                  <a:pt x="119922" y="344774"/>
                </a:lnTo>
                <a:lnTo>
                  <a:pt x="284813" y="284814"/>
                </a:lnTo>
                <a:lnTo>
                  <a:pt x="494676" y="524656"/>
                </a:lnTo>
                <a:lnTo>
                  <a:pt x="734518" y="404735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67363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47</Words>
  <Application>Microsoft Office PowerPoint</Application>
  <PresentationFormat>Presentación en pantalla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>FKL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NTN</dc:creator>
  <cp:lastModifiedBy>www.intercambiosvirtuales.org</cp:lastModifiedBy>
  <cp:revision>53</cp:revision>
  <dcterms:created xsi:type="dcterms:W3CDTF">2011-01-14T14:55:21Z</dcterms:created>
  <dcterms:modified xsi:type="dcterms:W3CDTF">2018-09-11T12:41:40Z</dcterms:modified>
</cp:coreProperties>
</file>